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1" r:id="rId5"/>
    <p:sldId id="260" r:id="rId6"/>
    <p:sldId id="259"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8C58CC8-3168-4E9C-8B69-DD035C266FF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8FBB317-EFA7-4585-A8F9-02CC0C63C945}" type="datetimeFigureOut">
              <a:rPr lang="en-US" smtClean="0"/>
              <a:t>3/28/2013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8C58CC8-3168-4E9C-8B69-DD035C266FF0}" type="slidenum">
              <a:rPr lang="en-US" smtClean="0"/>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E8FBB317-EFA7-4585-A8F9-02CC0C63C945}" type="datetimeFigureOut">
              <a:rPr lang="en-US" smtClean="0"/>
              <a:t>3/28/2013</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48C58CC8-3168-4E9C-8B69-DD035C266FF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Male Victorian Era             Clothing	    </a:t>
            </a:r>
            <a:br>
              <a:rPr lang="en-US" dirty="0" smtClean="0"/>
            </a:br>
            <a:endParaRPr lang="en-US" dirty="0"/>
          </a:p>
        </p:txBody>
      </p:sp>
      <p:sp>
        <p:nvSpPr>
          <p:cNvPr id="3" name="Subtitle 2"/>
          <p:cNvSpPr>
            <a:spLocks noGrp="1"/>
          </p:cNvSpPr>
          <p:nvPr>
            <p:ph type="subTitle" idx="1"/>
          </p:nvPr>
        </p:nvSpPr>
        <p:spPr>
          <a:xfrm>
            <a:off x="914400" y="3581400"/>
            <a:ext cx="7162800" cy="2286000"/>
          </a:xfrm>
        </p:spPr>
        <p:txBody>
          <a:bodyPr>
            <a:normAutofit/>
          </a:bodyPr>
          <a:lstStyle/>
          <a:p>
            <a:endParaRPr lang="en-US" sz="3600" dirty="0" smtClean="0">
              <a:solidFill>
                <a:schemeClr val="tx1"/>
              </a:solidFill>
            </a:endParaRPr>
          </a:p>
          <a:p>
            <a:endParaRPr lang="en-US" sz="3600" dirty="0">
              <a:solidFill>
                <a:schemeClr val="tx1"/>
              </a:solidFill>
            </a:endParaRPr>
          </a:p>
          <a:p>
            <a:r>
              <a:rPr lang="en-US" sz="3600" dirty="0" smtClean="0">
                <a:solidFill>
                  <a:schemeClr val="tx1"/>
                </a:solidFill>
              </a:rPr>
              <a:t>By: Andrei </a:t>
            </a:r>
            <a:r>
              <a:rPr lang="en-US" sz="3600" dirty="0" err="1" smtClean="0">
                <a:solidFill>
                  <a:schemeClr val="tx1"/>
                </a:solidFill>
              </a:rPr>
              <a:t>Ursu</a:t>
            </a:r>
            <a:endParaRPr lang="en-US" sz="3600" dirty="0" smtClean="0">
              <a:solidFill>
                <a:schemeClr val="tx1"/>
              </a:solidFill>
            </a:endParaRPr>
          </a:p>
          <a:p>
            <a:endParaRPr lang="en-US" sz="3600" dirty="0">
              <a:solidFill>
                <a:schemeClr val="tx1"/>
              </a:solidFill>
            </a:endParaRPr>
          </a:p>
        </p:txBody>
      </p:sp>
    </p:spTree>
    <p:extLst>
      <p:ext uri="{BB962C8B-B14F-4D97-AF65-F5344CB8AC3E}">
        <p14:creationId xmlns:p14="http://schemas.microsoft.com/office/powerpoint/2010/main" val="86953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5486400"/>
            <a:ext cx="8183880" cy="548640"/>
          </a:xfrm>
        </p:spPr>
        <p:txBody>
          <a:bodyPr>
            <a:normAutofit fontScale="90000"/>
          </a:bodyPr>
          <a:lstStyle/>
          <a:p>
            <a:r>
              <a:rPr lang="en-US" dirty="0" smtClean="0"/>
              <a:t>What males wore during that time</a:t>
            </a:r>
            <a:endParaRPr lang="en-US" dirty="0"/>
          </a:p>
        </p:txBody>
      </p:sp>
      <p:sp>
        <p:nvSpPr>
          <p:cNvPr id="3" name="Content Placeholder 2"/>
          <p:cNvSpPr>
            <a:spLocks noGrp="1"/>
          </p:cNvSpPr>
          <p:nvPr>
            <p:ph idx="1"/>
          </p:nvPr>
        </p:nvSpPr>
        <p:spPr/>
        <p:txBody>
          <a:bodyPr>
            <a:normAutofit fontScale="92500"/>
          </a:bodyPr>
          <a:lstStyle/>
          <a:p>
            <a:r>
              <a:rPr lang="en-US" dirty="0" smtClean="0"/>
              <a:t>Clothing in the Victorian Era was very fancy for males, it was focused around looking clean and professional.</a:t>
            </a:r>
          </a:p>
          <a:p>
            <a:r>
              <a:rPr lang="en-US" dirty="0" smtClean="0"/>
              <a:t>The clothing included tuxedos with fancy top hats and dress shoes as well as neckties and or bowties. It was likely made out of expensive material including silks, cotton…etc. </a:t>
            </a:r>
          </a:p>
          <a:p>
            <a:r>
              <a:rPr lang="en-US" dirty="0" smtClean="0"/>
              <a:t>Every person with a pocket of fair weight probably wore such clothing on a daily basis.</a:t>
            </a:r>
          </a:p>
        </p:txBody>
      </p:sp>
      <p:sp>
        <p:nvSpPr>
          <p:cNvPr id="4" name="AutoShape 2" descr="data:image/jpeg;base64,/9j/4AAQSkZJRgABAQAAAQABAAD/2wCEAAkGBxMTEhQUExQWFBUXGBcUFBcYFRQUFRcWFBUWFxUUFRQYHCggGBwlHBUVITEhJSkrLi4uFx8zODMsNygtLisBCgoKDg0OGhAQGywkHCQsLCwsLCwsLCwsLCwsLCwsLCwsLCwsLCwsLCwsLCwsLCwsLCwsLCwsLCwsLCwsLCwsLP/AABEIALgBEQMBIgACEQEDEQH/xAAbAAABBQEBAAAAAAAAAAAAAAADAAIEBQYBB//EAEAQAAEDAgQDBQUGBAUEAwAAAAEAAhEDIQQSMUEFUWETInGBkQYyobHwFCNCUnLBJILR4RYzkrLxBxVTwkNi8v/EABgBAAMBAQAAAAAAAAAAAAAAAAABAgME/8QAIxEBAQACAgICAgMBAAAAAAAAAAECEQMhEjETMkGBIlFxQv/aAAwDAQACEQMRAD8Av2okoLCiqVnhCqogQqqArsWqPE6q8xSo8VqpNGTXLsprkGzGMb3yo8I/EHQ8qMHKkHSuErkpSgJWAphz46EjlmA7oP1stDwjP2mIfk7khtUz7hLrOHMW9CCsthxL2gbuA9SB+69CpYPEUmVDSaKtNxh1N0irE5WuYTaoNBB+KE5IPAqh7R8Q4l0tgxa5aJPOXeESVYe07sU2mQ8sDHQIaHWMgwXHwVVwfirKddzqbO64XpufTo5Xxazz3IuNdHDwU32h4hWe3vtyDM0BrXtqMcQwlz2PGokgeaUhflmgSOXqfklSpzsNOfXwRHANbBBJO4Ol77XlS+DYI1XhjQXOIdAkD3WuJuTGgnyVQqpySHRHxCmYXF3BcHENAtrYE2A5wXR4puKpwZDYESJN4IsTe2qZhquV0jxgXOulvL1So01fFOL0qjKeR05WFrQQQcpmJ23WQx72vJc2YbYG0OuZg9J1WwqcBrV6HaChRwtEy6Zc+q8E2bkBgNvEGFl+OYPshT1uKgJOpLXAeAsW6JaVFdwtw7VpPVSa9IF7zzJKicI/zB4FTCwyTzJj1Tx9qvoGphxubIbsO2TOuyNUpkwBruo7qTiXHZWgekxgA5D4lcrBod4/BNp4Q2uk7DCTJ2sgze0bGiT64Fh5pCk2B01SdRbJSAIqkkQlJKeC0XCYakoMajvK9Y/6Ys/hj+o/NeTUivXv+mwjCDxPzWPL6Xx+2sypJudJYtFB2jGZ2NFg7unp4qHw7EhtR+ciDpy/sqR9F5EuqoPZMGryfNb7Z6as4mgNXj1UCrxOjm1sqIvpDr6lcOMpj8PwRujpY43GU3OOQ2i/JUuJeiUD2lUACArY4Fg2lMbkZwGUyo+Fp20WjRqi4nhme8I1S8owPEMMS6Qq8tI1C0uOZkeWlRH0wdlHyWe2vxbm4pM6ncL4ZUruhtm7vM5R6C56BSMPwltSo1pMAnvHSGi5+AK3FGoymA2m0NAsxo1HgNZJ3PxVzLbPLG4+0Dh/s7RpNzialRpDpeIALTNmaC43lS342rlMEtA7rY3gGDGxEzI5BSjsCCXme6LeMk8o1RKWEi5Pe25N6BOMsuwxwz7in2tPDV3AOLmVgW1m5jIyVmgkeELMe0mGo0ag+ziGOaRBc98Okz75MCI00WlrOib9Jv8A0VLxzD0303ZnSdRYyDzHW5VUselDTrOyNjWNp+HL+yuPZz2XxGKa9zPdYJfmfltf3W6nQqv4O/K6nJALQNRIlrd4HT6larD8bANzSFtezzH/AGzy1Sx0vJnuOez1XD5M5DxUGdha7PLTueR6KLgKcOl1hGgtoQQPCVpa+OY8H3SdiKbR+0/0hRWtY7XNEgd1k35XI2R1U/60vCOOMdRFJxNhEbFsiDfS0qh4tgmvzNMPay4vYF1i0EbkAH+Tqjjh9NsGToDc5YJ1b5c0NuHaJmsyOVx8genojRMzS4Vkd3CXNi4MB48OahtqRI5EjqteMLmgBzHE7Tld5ZoB8iqXi9HKS5zYcDDpmTFu8DvYXTh72qauIgW1UeriHF3gPqVJfVbr8EJ1ZoJje5VGbTe4jQ3Tamcu6AI4xXdmPBDrYi/lfqkHMPh3GAT1XX4e7r9AhjEGAhurOkpgQUBzT6bANVHIdI8F1lM2lTTGLxeF67/0+rtbg2yRN59V4+1i2fA+H1XUQWPIHJZ8s3OmnH77em/bWfmCS87/AO2Yj87klh4ZNdxYP9m6jdTPhdMZwumNX/IK99qse3DNPZODzyJn4hY7B4ztBmOpMrovTDHtbihQG8+ZXKpo7N+ChJEhR5tPjWNDFNbo2PRMq8RuoDq0IbnpfIfxRY/bE5uMKqC8rhrFHyVU4oi8Vp5nkqCaJCmV6iCKqzt20k0fgGgOLnaNaT4mQAPUhWWCrkEv1fMN5AxJJ+ufJVRfYxqcoHm5oAV83DlhfNvw0xpY7nxgeUc1tx+nPzXtKw1fKDq55gvfufAbDpsjUa7CYMtHMkGUzD040uPeMa22R31WvaZAyi86RtC08mOkfFMYRa48QQq3FYMOB28pU2pSmzAToYMkCw9I/dFp4S34Rt72/hOqqXaNaYzE0+zfGsFp8R7p/ZWtBtswa2OcA676J/tLhG5Q/NMd10Mf7p170R6rnsnipJovcGkTBM3H4hYeBHQpflV7myqYasHFroHXS3QEKRQwjpFy53P+g0Cvxg2m+Zni4loPmbJr+GYhommBl07ga+Rz356ppV9PCAGXEuPpHpdAxFWm0Sc1ttPK4+oRsRhawaAXRaSXTYeOqpMVUYQW6wSWu/EZDfeO4t80qciyw1OlV/MAR5awDbr0XOPcPe2jDiKlM2Y+ZcwkWpuBvFtDpMjRQMC803aSY1mxv1+S1/Eix2AL4AJcGaDWAdQlDseWvoWAlCdSuTPQK64ji8MKYim4Oi86E7xdUbMc3WFYSG0RlHLdNqUbzBvoiDH90QEzEcQcQO7p0SM1lGE/s4QO0e7mJTOxqGEASsY1KYa7dyuPwrj7x0XaWFbuUjIYtuwWq4B7RinTDSsuHMbsrjAcANZofJAKV0caf/F7ElR/4UHP4pJbh6XvHMIJIUHD0Q0I+IDne8+6hGiQfekLG9t5qfhKLxzTHYhoXRhWO3gpwoZdgeqnpW6C+uDsU1tcnZFBO0JrqZm6Op7Hd9BPLuSTqZ5oz3RoZQ3wdBBS8oeqiVGLrKQ3RQQDBRKgaPxAJXPQmG0HE90SNczY8bkfET5LTV3NzOgiASyf02EeGULIcbxLSKbWuv2jZ8pRK3E+84Zr5iZGgg9dlvx3+Pbn5cf5dNpTxsUsgF3HvHWWiIjn/wAql4hx1mHBb77jqAbiRYen9FS4nijoaGmxs49dwFVVCxsSCb2M3+Kuoizf7Q4l7S0VMouDEtsZ1Op3Va/EvHvEwOpg8v3VvUoUyx4AJeJNOAHZomZH4QO7dZqq1wMGxHM6eZKLuCaS34wnUuI6udv4FcbioggzFtwS3YeI+SjNbAsRcfmtO0SAPimVS9p7oO83FuYlT3tXWlmcY+2VxcCQADJImbOH76RKv+Ee0lXDiMzSDfKYc0c+66Q021CyFPGFkkCPzMN2uG5bGljspnayYbAkTGltLGAq3U6j0E+1VDEtyVR9nNhnZNWm4jXMz3mg/mAMclUY7AA1iCWxlzBzTma7k5jm2I1/e6y8tiSADadx5pzK5APZHIfyzIde9jYCJT2WmgGPpsMNAGV1z7xNrCSb6j0Vhj+IxgqbR+LFC36aLp8pez0WRoY0gObUMZrtJuBtOltPgp/GMaBRpNkEdo+oI/O4U2m427o+PNEKoj2NIGa4QDRpiRAXKzDpyUdlM5nHZWEzOwQR4BNq4lpkeaY3CkgLjsCZcSYGyQNGI0TXY0iYTW0NL6Iow7IM66lAgDqribnaUNhJIUqq+nFlEfiBskZ9ahLlo/Z3jzGAUnGCFlBiXEqufUl58VOWO4vG9vX/ALez8wSXlf2l/wCY+qSz8a03P6eiMfe4lHAAvCzD+LP29UE4+odyZWd21nTWVHsOrmiFCdxBrfxSsnXc4m5XXNMalId7aA8VYTY3UfE8cgwBKo2UzKc+j0R0O1q7jzosAFEHF6h3QBRTmUIS3IerTa2Ie43JTiSdSiNpc0XKFNzVMVe9hL6bdASb+DSUKnVm+/0dFLxI+/w45uf/ALR/VVwgEDkujju8Y5uWayqdXquhm9hpbW6kYPCF3ekwBfWwt/VR6pGZpMkFkeeWGn1j0Wv4fhBTptq5HF1hALS3KdXgEEzqJ69Vdl/DPcntYcI4c3LIgPBGYFx7ziXlnuAwLNOtoWI4ywiq73jBIJMh0jWZJ+vFX1Ss058hgaAASJkmGncenPZUvEmAmfAm83+reSerrsvKbVRzEgA6kAT1TcS6O62Nj46G48gjUW94fD0USu6Cfo6WlL0fsZhzmQADqfQiDO39lMwtAMM62gT+EHWFGwJAHnJUxr7ygCVW907+qE1/u2iYnre5RHmx9UIPsydpjb6vCad9VKp0e6c1wQY3iDHzlV+NoCm5sGGuJsfd7uXUzbUXVm8js2AHeoCQTHvGFD4kQTS/V83MH7JlaOMQIkyNrixPLNpKC3E3IiwXa1DbUOtHhJHyKDSaG2eY69Op+Sez0OcQbIdWuYJ5I7nNEfBCfWbBEdSqJGbmtrzTTTcfMqaMYCRZRqmK5c7JAN+EIJTThgEZtYnNOoQntcQkboc0KorEF5hT3sKrwO8lVYipJ0LqjbRonUiuNpwikoRN1x7rr1HOxHJdK48oQKOwIkXoTnJuZPQ2KHpZkPMmglGi2PnTg9CukGJaPaPxWpFTDnXv+slshRq9nOHU/BO413eydydPpB/ZPxFOHvH/ANj8yunj+scnL9qPiWw6m2NGt08/rzWzxDWtpyCC4gWJmwmQBzufBR6XB6T6TXkd7s7EEgSBLSR/bdA4niKRphrpZVA9xzSBFpIcBG+u8bLTDOVnnjYsS+g18kjPZxMwLaAkbiSq72pqU3U2GmBqbiN77KHh6YJkva0G93AGPVC4vVp9mCHhx6EkjyK0Za7VFFsk9BPzB+ZUCvpO6mYF8h19LHw+ggRmBAUNDMNUhw66qe1yiUWgXgzNlKaN/wDi/wDwgDPd3XRrsiDL92CLH1MmJ66IOaxt9ck+g7MGdDF/GR8ymn8JGKcDSaQAO+/eY7oj91AxL5fSH6Z/1k/spFR3cZ1J+SjPb97Tvpk9czkhYsqgJB5i48QoIGYOtfQjXxB5hWDxEqIyqMzuRA9R/aPRXTlR6FDLDDO5b0HKUnYY3vqVJ7W4O4mPOyiVsQTOyUmjyu1jg+FB+Y5gA0KK9jAAh03P0E6fUoLaTjCaRarm3hMGJ2XGYQ780aphQLylTiLVcq9o7xVlVeFApDvFK+lYjZF1PhJRpoui8wglxRAmlcbrDcTzQ8qK4JionEgngJ8JbGg0mhOISQZyeEMuXWOSCu9ox3G/qP8AtSxtQZ3EHW/wXfaEfdt/V+zlBDtPAfJdPH9I5eX7V6fwy+Hp3v2c69OSmGmHNDXtDgLQWgi+uuigcLZ9xTMCeygafl2KnvqZQXESAJsbm3XRc99tohu9m6DnTlc20ZWugTzgzf8AooXEfZ2iHtinUyZTmLTUMG+W8+qvWYwFxbBBEzpbKYnwOx6FRMZj2sD295xAB/1GAJ82nzCqZZbTccdMjiuGNawuaHNzPNJrS4EERIdcS3bU6HZdoey9dzSW5PxCMwmxgxz3CPxZ+drWGWtDocbSO0AhwHQNJWn/AO4tY1oLTZgcSMoHugkNB1jotLnlJNM5hjbdszQ9mKkSTAkD/LqmJsTBAJA1MA6q1wXsg50Oc8AXkZC1xAtNzYGNdYIsr6jxFpLYGrnNGly3eZ0JgDqU13GBDbPGYCPcBOYOIM5o/Cd59ZUXk5F/HgqP8Ht/8pE3gNE384KE72SLZ7OoC4Qe8C3WYPdnTKtBRxWZ5FwWmDMX+JINjqLhFaYLjzy9dAfil8uc/I+PFgeN4DsAxpIcZJMSBvYT+6pap/iGDo0/Naj2yM1Kfj489Pgsjij/ABLegHycunC2ybc+ckq9cyd0BlACeakahsKG4GXarZAz2NF/RRnsbfpdG7JxhRjh3X6pAdtcAjqEB+KEWF5R/sBEE6QgvoAAc90jRzXKJUcSE9lJs/FLE4gCQAlTiDVaolA95SKlZR6XvFF9KxTpCSbCShot3JhT8pTXNXG6qE5NCeQm2VE6Cu5lyEiEgRcuEppCUpk7KIxyEERiVNF48Puv5h+6q6brN8PFWvGv8k9C35qqpmQCeoXRxfRzc32en8HM4anp/l/+qtDTkFpuDqNj0O6qPZw/wrP0EfRV5TM/DnK5suq2x7gXYta6QOm+5LryeZ+aBi8GwhxLbmZMneNTI5D02UnEYkU25iJ0sD118hJPglXxTBmBibcjElusaDvD18UTY6ZLH0mlpaBDmnWYBJsyTOskKdwvFMe1rKjT2kRqcrobEgg2MWjX1UvG4fK4DKIqEgzF4E3sdgqM0+zq1A0g04mLauEFocT3XAzBkXAC1n8ppnertqm0Gm8TcG5JvmmRe17ldp4JsiJHLvOEQIF55EiOpUXhHEmvYwSCYIJkDvNIBEEakmfVXeGawm7mt2jMJmQMt+pHqsrMo0mqEzDhvM2i7nOi8wJNknCx+tkZ5jQyPAx6qM5+one3oP3Ck2N9sHRUYItP7GyzAbmxbQL2A9GFaD22P3g6R52ffRZzDVCMWCL/AP4hd3H6jkz91qmYR7RNgq+o691Z4vEEgW8pVM5rpuIWzJNfXsFBrVYNlJbTcVDxFA5olI0mhiSbE2ChYiqJ1RhhoMXlKvw5xI7qXR6qDWqDa6BVc5XLuGRBcQ0bqNi6uHp/izFTuK8aq8knmo7K0PI8k+pjpJLRCgvadU/Z9xc9qElTSUlPgfk2Rch5k9MyrikdtoZTITnEblBfiWDUq5E2jBOAUB/Em7SUN3EnHRqr48k+cWJC4VVHE1D0Qy1x1cU5x/3S81q+u0bhDPEmDqq77OPFPbSHJV4Yl5U/iHEA9jmgHYz4EFB4e8hroteNAbEAnXwXcS3uO+t0zBPnP5H5rTGSY9MeS25dvQPY2qX4eo0m7Acu3dcwmD5grUU2xH/CwfsbVIqmNOyfIBMEAAgkfv1W7ZVaIlwEiwMCY11XNyTtrhegsdRDyJEgA28RrHP5ILqDGseSXhsNJ70n7v3YPOwR8bVyNzajbrOm6py9zru0JgA3F9AAEodiRjSyply5pabHTVoM26EeqqMRh2gG3ekXJMd4hrgeh39VY4TDsa14L4s3LJAB7wg5dwYDSN9FGfwwuk5tcrQ4NgjKbkEHW0W5BaTURVSZo1i0Z2QbtdDoBDXCHfiEjodOoW+4VhmgMdcQNQWlozt2MSRERN1lsdwdzz7zcxAyA9ySxrRttbZajhzOzY1kyWgN8wALIzy3BjNVKxDReL+HzUWkASSee0flGvmufbwLZotp/wA2QaRF4OpmecASsdNWH9uDFUD9JmIvDtPms7hSPtAJ7o1J/l5rRe3p+90/Ez/Y/wDosw6iXONrWk+QgfFdeH1n+ObL7ftp38VogRnQX46nAOcX8FQt4b0XRw/oq8x8bQ1uKUGhpD5O91FPtBRDpDS7yVWOHBdGCG6XkrwTq/tSSZZTjxhQsVx/EP3DfAJ32dqTqbRsluf0rStq1Kj/AHnOKazCKzcANkN7keReMQ6dGF00kYBJoRs0bsCkpWVJPyCQ7irzo0BCqYiq7Ux4Lgauws9SeordqOaZOriV0URyRiElWxowUwnZU6EoS2NG5UoToToQAw1ODU7KuhqWz0DiR3HeCiYF93Acp9FOrjuu8D8lX4Ad7ycPgrx9Vjye42nslVpU2ufUdkzNexpIcRMUyZygxFr9VsTQc4sggi5PeIdDhFrTdeb4YE0midXkR4tp3vp9cl6S6qBaJi0y7bpKx5ertpxdzSPxHAVHDLsSIGYiAOnlsqZmBqh/Zk8pOYi0jN8j6rRPqNI95wgayXD0cTyXKOIBmTmjwbHrN1M5Ol3CbQa+DcRY5YzDcy2Q6mSecgEqQ2g68PIECLnlBERzvm1Uzs6bry9sxyIHoP2RDh2f+Q7TLSP/AEul5jwU7W1AWkkPyzlBJBu1zY0jUi/RP4i9xzQ6AQLZjGve0HRWgwsgBrsw/kn/AElsjVRMXwqrBBnoSGxMfpVTJNxVFMOG4IJteYF4AtHQ+CCKusyDfmpLcM6nOchviWAa9Qu1MDJABa48g9sny/sqon9Ml7T1c15k5memWoqvAya+Xb+gVt7X0HUyWmzg9nSPu3kfNU3CD/EeR+DVtPr+mF+37afFWaLKseVZ4h5I0Vc4EmFNrWQwIbkcgITnKdq0bqhuCK5yYTZA0YAmPaE+FwNQALrpb1T68eK5ShGyNzJLsdF1BuJQiBdhLZ6DhODU4JEhGzNDUsqUrkoBwhJx5LgCUIBJQnNau5QjYCre67wPyVdhG94dAf3Cta3uu8D8lVYU94dVph6rHl9xpOAYYv7MRYPLnfpY0Od4WYfVbfEMDwAWkkH8psYjlzIVF7I0m/ZnOAGYNcCdTBaQQDsNFphUAgC587rHku6rDqKsUGCxAuGTaILTMEG6JgzTa9xiOR7tzvz3BVhkJJMHTTW+0jlp6oWCrszEwdDAgjQwXCeR5c1O1GY2nTcG+6XXky1x0IiJ8PRRsxB7paHdwTIMENIJDpmNJ5gK0x8B0gkWHKJm/wBBBpukkQJdDY3/ALFOUqjnFkA5XHmA95zSJkjvG1+eoUeljXTeXGDJ1nQa89/VXGJ4Y8EyJbtBH+3XmmiiwXBjT1RLBZQBVa+3d396Dt4+CEMO1rTlY3U/De8qW9gifQxtymUOsR2dhF3T/qP15KbFzJ577YAyRP8A8g9ey/uqrgh/iJ6OVn7VnvERbtdba9kyyrOANmv5OXXPr+nL/wBftpKr1BOqmVm2UaOSzrohpTSw8l0phU0zXBcDkRxFpCc+sALR5BLYRXtSa3mnB5OnxTXDYeaexo1wanZgNIXHYSYuEMUwDe6OgL23ULqZHQpJagcyldLeqSSA4Wjqux0SSTMjZJJJIFC7CSSRkE4BJJFDlZvdd4H5KnwfvM8f2SSWvH6rHl9x6L7Gs/ha3gYP8oV1VGxn0JSSWOX2qsfUPa90SJsJ0BNvr4KM1jmluZjzER3AYhwcSQHamBfpskkp3pWtnYqhLgA2qIAA7hIN+86xAGbeel1Gp+8XEPAmCRTPIACR0bHgUkk5mVxSRWcQSTUI90ksebd0NMjT3dNLotKXbkm8SC2xNpDrz80kk9lIIKLiY587CRrHJRcpiL6u+ZSSRvs7GD9qT3nC/wDmu+DKYUD2YP3/APK79kkl1T0557aLEusoEpJLOt4TwhubEXSSUKEDQeibkGySSk3Mu8etlyOfnCSSQOLQ73WlDeyNUkkGb2o6pJJKtB//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xMTEhQUExQWFBUXGBcUFBcYFRQUFRcWFBUWFxUUFRQYHCggGBwlHBUVITEhJSkrLi4uFx8zODMsNygtLisBCgoKDg0OGhAQGywkHCQsLCwsLCwsLCwsLCwsLCwsLCwsLCwsLCwsLCwsLCwsLCwsLCwsLCwsLCwsLCwsLCwsLP/AABEIALgBEQMBIgACEQEDEQH/xAAbAAABBQEBAAAAAAAAAAAAAAADAAIEBQYBB//EAEAQAAEDAgQDBQUGBAUEAwAAAAEAAhEDIQQSMUEFUWETInGBkQYyobHwFCNCUnLBJILR4RYzkrLxBxVTwkNi8v/EABgBAAMBAQAAAAAAAAAAAAAAAAABAgME/8QAIxEBAQACAgICAgMBAAAAAAAAAAECEQMhEjETMkGBIlFxQv/aAAwDAQACEQMRAD8Av2okoLCiqVnhCqogQqqArsWqPE6q8xSo8VqpNGTXLsprkGzGMb3yo8I/EHQ8qMHKkHSuErkpSgJWAphz46EjlmA7oP1stDwjP2mIfk7khtUz7hLrOHMW9CCsthxL2gbuA9SB+69CpYPEUmVDSaKtNxh1N0irE5WuYTaoNBB+KE5IPAqh7R8Q4l0tgxa5aJPOXeESVYe07sU2mQ8sDHQIaHWMgwXHwVVwfirKddzqbO64XpufTo5Xxazz3IuNdHDwU32h4hWe3vtyDM0BrXtqMcQwlz2PGokgeaUhflmgSOXqfklSpzsNOfXwRHANbBBJO4Ol77XlS+DYI1XhjQXOIdAkD3WuJuTGgnyVQqpySHRHxCmYXF3BcHENAtrYE2A5wXR4puKpwZDYESJN4IsTe2qZhquV0jxgXOulvL1So01fFOL0qjKeR05WFrQQQcpmJ23WQx72vJc2YbYG0OuZg9J1WwqcBrV6HaChRwtEy6Zc+q8E2bkBgNvEGFl+OYPshT1uKgJOpLXAeAsW6JaVFdwtw7VpPVSa9IF7zzJKicI/zB4FTCwyTzJj1Tx9qvoGphxubIbsO2TOuyNUpkwBruo7qTiXHZWgekxgA5D4lcrBod4/BNp4Q2uk7DCTJ2sgze0bGiT64Fh5pCk2B01SdRbJSAIqkkQlJKeC0XCYakoMajvK9Y/6Ys/hj+o/NeTUivXv+mwjCDxPzWPL6Xx+2sypJudJYtFB2jGZ2NFg7unp4qHw7EhtR+ciDpy/sqR9F5EuqoPZMGryfNb7Z6as4mgNXj1UCrxOjm1sqIvpDr6lcOMpj8PwRujpY43GU3OOQ2i/JUuJeiUD2lUACArY4Fg2lMbkZwGUyo+Fp20WjRqi4nhme8I1S8owPEMMS6Qq8tI1C0uOZkeWlRH0wdlHyWe2vxbm4pM6ncL4ZUruhtm7vM5R6C56BSMPwltSo1pMAnvHSGi5+AK3FGoymA2m0NAsxo1HgNZJ3PxVzLbPLG4+0Dh/s7RpNzialRpDpeIALTNmaC43lS342rlMEtA7rY3gGDGxEzI5BSjsCCXme6LeMk8o1RKWEi5Pe25N6BOMsuwxwz7in2tPDV3AOLmVgW1m5jIyVmgkeELMe0mGo0ag+ziGOaRBc98Okz75MCI00WlrOib9Jv8A0VLxzD0303ZnSdRYyDzHW5VUselDTrOyNjWNp+HL+yuPZz2XxGKa9zPdYJfmfltf3W6nQqv4O/K6nJALQNRIlrd4HT6larD8bANzSFtezzH/AGzy1Sx0vJnuOez1XD5M5DxUGdha7PLTueR6KLgKcOl1hGgtoQQPCVpa+OY8H3SdiKbR+0/0hRWtY7XNEgd1k35XI2R1U/60vCOOMdRFJxNhEbFsiDfS0qh4tgmvzNMPay4vYF1i0EbkAH+Tqjjh9NsGToDc5YJ1b5c0NuHaJmsyOVx8genojRMzS4Vkd3CXNi4MB48OahtqRI5EjqteMLmgBzHE7Tld5ZoB8iqXi9HKS5zYcDDpmTFu8DvYXTh72qauIgW1UeriHF3gPqVJfVbr8EJ1ZoJje5VGbTe4jQ3Tamcu6AI4xXdmPBDrYi/lfqkHMPh3GAT1XX4e7r9AhjEGAhurOkpgQUBzT6bANVHIdI8F1lM2lTTGLxeF67/0+rtbg2yRN59V4+1i2fA+H1XUQWPIHJZ8s3OmnH77em/bWfmCS87/AO2Yj87klh4ZNdxYP9m6jdTPhdMZwumNX/IK99qse3DNPZODzyJn4hY7B4ztBmOpMrovTDHtbihQG8+ZXKpo7N+ChJEhR5tPjWNDFNbo2PRMq8RuoDq0IbnpfIfxRY/bE5uMKqC8rhrFHyVU4oi8Vp5nkqCaJCmV6iCKqzt20k0fgGgOLnaNaT4mQAPUhWWCrkEv1fMN5AxJJ+ufJVRfYxqcoHm5oAV83DlhfNvw0xpY7nxgeUc1tx+nPzXtKw1fKDq55gvfufAbDpsjUa7CYMtHMkGUzD040uPeMa22R31WvaZAyi86RtC08mOkfFMYRa48QQq3FYMOB28pU2pSmzAToYMkCw9I/dFp4S34Rt72/hOqqXaNaYzE0+zfGsFp8R7p/ZWtBtswa2OcA676J/tLhG5Q/NMd10Mf7p170R6rnsnipJovcGkTBM3H4hYeBHQpflV7myqYasHFroHXS3QEKRQwjpFy53P+g0Cvxg2m+Zni4loPmbJr+GYhommBl07ga+Rz356ppV9PCAGXEuPpHpdAxFWm0Sc1ttPK4+oRsRhawaAXRaSXTYeOqpMVUYQW6wSWu/EZDfeO4t80qciyw1OlV/MAR5awDbr0XOPcPe2jDiKlM2Y+ZcwkWpuBvFtDpMjRQMC803aSY1mxv1+S1/Eix2AL4AJcGaDWAdQlDseWvoWAlCdSuTPQK64ji8MKYim4Oi86E7xdUbMc3WFYSG0RlHLdNqUbzBvoiDH90QEzEcQcQO7p0SM1lGE/s4QO0e7mJTOxqGEASsY1KYa7dyuPwrj7x0XaWFbuUjIYtuwWq4B7RinTDSsuHMbsrjAcANZofJAKV0caf/F7ElR/4UHP4pJbh6XvHMIJIUHD0Q0I+IDne8+6hGiQfekLG9t5qfhKLxzTHYhoXRhWO3gpwoZdgeqnpW6C+uDsU1tcnZFBO0JrqZm6Op7Hd9BPLuSTqZ5oz3RoZQ3wdBBS8oeqiVGLrKQ3RQQDBRKgaPxAJXPQmG0HE90SNczY8bkfET5LTV3NzOgiASyf02EeGULIcbxLSKbWuv2jZ8pRK3E+84Zr5iZGgg9dlvx3+Pbn5cf5dNpTxsUsgF3HvHWWiIjn/wAql4hx1mHBb77jqAbiRYen9FS4nijoaGmxs49dwFVVCxsSCb2M3+Kuoizf7Q4l7S0VMouDEtsZ1Op3Va/EvHvEwOpg8v3VvUoUyx4AJeJNOAHZomZH4QO7dZqq1wMGxHM6eZKLuCaS34wnUuI6udv4FcbioggzFtwS3YeI+SjNbAsRcfmtO0SAPimVS9p7oO83FuYlT3tXWlmcY+2VxcCQADJImbOH76RKv+Ee0lXDiMzSDfKYc0c+66Q021CyFPGFkkCPzMN2uG5bGljspnayYbAkTGltLGAq3U6j0E+1VDEtyVR9nNhnZNWm4jXMz3mg/mAMclUY7AA1iCWxlzBzTma7k5jm2I1/e6y8tiSADadx5pzK5APZHIfyzIde9jYCJT2WmgGPpsMNAGV1z7xNrCSb6j0Vhj+IxgqbR+LFC36aLp8pez0WRoY0gObUMZrtJuBtOltPgp/GMaBRpNkEdo+oI/O4U2m427o+PNEKoj2NIGa4QDRpiRAXKzDpyUdlM5nHZWEzOwQR4BNq4lpkeaY3CkgLjsCZcSYGyQNGI0TXY0iYTW0NL6Iow7IM66lAgDqribnaUNhJIUqq+nFlEfiBskZ9ahLlo/Z3jzGAUnGCFlBiXEqufUl58VOWO4vG9vX/ALez8wSXlf2l/wCY+qSz8a03P6eiMfe4lHAAvCzD+LP29UE4+odyZWd21nTWVHsOrmiFCdxBrfxSsnXc4m5XXNMalId7aA8VYTY3UfE8cgwBKo2UzKc+j0R0O1q7jzosAFEHF6h3QBRTmUIS3IerTa2Ie43JTiSdSiNpc0XKFNzVMVe9hL6bdASb+DSUKnVm+/0dFLxI+/w45uf/ALR/VVwgEDkujju8Y5uWayqdXquhm9hpbW6kYPCF3ekwBfWwt/VR6pGZpMkFkeeWGn1j0Wv4fhBTptq5HF1hALS3KdXgEEzqJ69Vdl/DPcntYcI4c3LIgPBGYFx7ziXlnuAwLNOtoWI4ywiq73jBIJMh0jWZJ+vFX1Ss058hgaAASJkmGncenPZUvEmAmfAm83+reSerrsvKbVRzEgA6kAT1TcS6O62Nj46G48gjUW94fD0USu6Cfo6WlL0fsZhzmQADqfQiDO39lMwtAMM62gT+EHWFGwJAHnJUxr7ygCVW907+qE1/u2iYnre5RHmx9UIPsydpjb6vCad9VKp0e6c1wQY3iDHzlV+NoCm5sGGuJsfd7uXUzbUXVm8js2AHeoCQTHvGFD4kQTS/V83MH7JlaOMQIkyNrixPLNpKC3E3IiwXa1DbUOtHhJHyKDSaG2eY69Op+Sez0OcQbIdWuYJ5I7nNEfBCfWbBEdSqJGbmtrzTTTcfMqaMYCRZRqmK5c7JAN+EIJTThgEZtYnNOoQntcQkboc0KorEF5hT3sKrwO8lVYipJ0LqjbRonUiuNpwikoRN1x7rr1HOxHJdK48oQKOwIkXoTnJuZPQ2KHpZkPMmglGi2PnTg9CukGJaPaPxWpFTDnXv+slshRq9nOHU/BO413eydydPpB/ZPxFOHvH/ANj8yunj+scnL9qPiWw6m2NGt08/rzWzxDWtpyCC4gWJmwmQBzufBR6XB6T6TXkd7s7EEgSBLSR/bdA4niKRphrpZVA9xzSBFpIcBG+u8bLTDOVnnjYsS+g18kjPZxMwLaAkbiSq72pqU3U2GmBqbiN77KHh6YJkva0G93AGPVC4vVp9mCHhx6EkjyK0Za7VFFsk9BPzB+ZUCvpO6mYF8h19LHw+ggRmBAUNDMNUhw66qe1yiUWgXgzNlKaN/wDi/wDwgDPd3XRrsiDL92CLH1MmJ66IOaxt9ck+g7MGdDF/GR8ymn8JGKcDSaQAO+/eY7oj91AxL5fSH6Z/1k/spFR3cZ1J+SjPb97Tvpk9czkhYsqgJB5i48QoIGYOtfQjXxB5hWDxEqIyqMzuRA9R/aPRXTlR6FDLDDO5b0HKUnYY3vqVJ7W4O4mPOyiVsQTOyUmjyu1jg+FB+Y5gA0KK9jAAh03P0E6fUoLaTjCaRarm3hMGJ2XGYQ780aphQLylTiLVcq9o7xVlVeFApDvFK+lYjZF1PhJRpoui8wglxRAmlcbrDcTzQ8qK4JionEgngJ8JbGg0mhOISQZyeEMuXWOSCu9ox3G/qP8AtSxtQZ3EHW/wXfaEfdt/V+zlBDtPAfJdPH9I5eX7V6fwy+Hp3v2c69OSmGmHNDXtDgLQWgi+uuigcLZ9xTMCeygafl2KnvqZQXESAJsbm3XRc99tohu9m6DnTlc20ZWugTzgzf8AooXEfZ2iHtinUyZTmLTUMG+W8+qvWYwFxbBBEzpbKYnwOx6FRMZj2sD295xAB/1GAJ82nzCqZZbTccdMjiuGNawuaHNzPNJrS4EERIdcS3bU6HZdoey9dzSW5PxCMwmxgxz3CPxZ+drWGWtDocbSO0AhwHQNJWn/AO4tY1oLTZgcSMoHugkNB1jotLnlJNM5hjbdszQ9mKkSTAkD/LqmJsTBAJA1MA6q1wXsg50Oc8AXkZC1xAtNzYGNdYIsr6jxFpLYGrnNGly3eZ0JgDqU13GBDbPGYCPcBOYOIM5o/Cd59ZUXk5F/HgqP8Ht/8pE3gNE384KE72SLZ7OoC4Qe8C3WYPdnTKtBRxWZ5FwWmDMX+JINjqLhFaYLjzy9dAfil8uc/I+PFgeN4DsAxpIcZJMSBvYT+6pap/iGDo0/Naj2yM1Kfj489Pgsjij/ABLegHycunC2ybc+ckq9cyd0BlACeakahsKG4GXarZAz2NF/RRnsbfpdG7JxhRjh3X6pAdtcAjqEB+KEWF5R/sBEE6QgvoAAc90jRzXKJUcSE9lJs/FLE4gCQAlTiDVaolA95SKlZR6XvFF9KxTpCSbCShot3JhT8pTXNXG6qE5NCeQm2VE6Cu5lyEiEgRcuEppCUpk7KIxyEERiVNF48Puv5h+6q6brN8PFWvGv8k9C35qqpmQCeoXRxfRzc32en8HM4anp/l/+qtDTkFpuDqNj0O6qPZw/wrP0EfRV5TM/DnK5suq2x7gXYta6QOm+5LryeZ+aBi8GwhxLbmZMneNTI5D02UnEYkU25iJ0sD118hJPglXxTBmBibcjElusaDvD18UTY6ZLH0mlpaBDmnWYBJsyTOskKdwvFMe1rKjT2kRqcrobEgg2MWjX1UvG4fK4DKIqEgzF4E3sdgqM0+zq1A0g04mLauEFocT3XAzBkXAC1n8ppnertqm0Gm8TcG5JvmmRe17ldp4JsiJHLvOEQIF55EiOpUXhHEmvYwSCYIJkDvNIBEEakmfVXeGawm7mt2jMJmQMt+pHqsrMo0mqEzDhvM2i7nOi8wJNknCx+tkZ5jQyPAx6qM5+one3oP3Ck2N9sHRUYItP7GyzAbmxbQL2A9GFaD22P3g6R52ffRZzDVCMWCL/AP4hd3H6jkz91qmYR7RNgq+o691Z4vEEgW8pVM5rpuIWzJNfXsFBrVYNlJbTcVDxFA5olI0mhiSbE2ChYiqJ1RhhoMXlKvw5xI7qXR6qDWqDa6BVc5XLuGRBcQ0bqNi6uHp/izFTuK8aq8knmo7K0PI8k+pjpJLRCgvadU/Z9xc9qElTSUlPgfk2Rch5k9MyrikdtoZTITnEblBfiWDUq5E2jBOAUB/Em7SUN3EnHRqr48k+cWJC4VVHE1D0Qy1x1cU5x/3S81q+u0bhDPEmDqq77OPFPbSHJV4Yl5U/iHEA9jmgHYz4EFB4e8hroteNAbEAnXwXcS3uO+t0zBPnP5H5rTGSY9MeS25dvQPY2qX4eo0m7Acu3dcwmD5grUU2xH/CwfsbVIqmNOyfIBMEAAgkfv1W7ZVaIlwEiwMCY11XNyTtrhegsdRDyJEgA28RrHP5ILqDGseSXhsNJ70n7v3YPOwR8bVyNzajbrOm6py9zru0JgA3F9AAEodiRjSyply5pabHTVoM26EeqqMRh2gG3ekXJMd4hrgeh39VY4TDsa14L4s3LJAB7wg5dwYDSN9FGfwwuk5tcrQ4NgjKbkEHW0W5BaTURVSZo1i0Z2QbtdDoBDXCHfiEjodOoW+4VhmgMdcQNQWlozt2MSRERN1lsdwdzz7zcxAyA9ySxrRttbZajhzOzY1kyWgN8wALIzy3BjNVKxDReL+HzUWkASSee0flGvmufbwLZotp/wA2QaRF4OpmecASsdNWH9uDFUD9JmIvDtPms7hSPtAJ7o1J/l5rRe3p+90/Ez/Y/wDosw6iXONrWk+QgfFdeH1n+ObL7ftp38VogRnQX46nAOcX8FQt4b0XRw/oq8x8bQ1uKUGhpD5O91FPtBRDpDS7yVWOHBdGCG6XkrwTq/tSSZZTjxhQsVx/EP3DfAJ32dqTqbRsluf0rStq1Kj/AHnOKazCKzcANkN7keReMQ6dGF00kYBJoRs0bsCkpWVJPyCQ7irzo0BCqYiq7Ux4Lgauws9SeordqOaZOriV0URyRiElWxowUwnZU6EoS2NG5UoToToQAw1ODU7KuhqWz0DiR3HeCiYF93Acp9FOrjuu8D8lX4Ad7ycPgrx9Vjye42nslVpU2ufUdkzNexpIcRMUyZygxFr9VsTQc4sggi5PeIdDhFrTdeb4YE0midXkR4tp3vp9cl6S6qBaJi0y7bpKx5ertpxdzSPxHAVHDLsSIGYiAOnlsqZmBqh/Zk8pOYi0jN8j6rRPqNI95wgayXD0cTyXKOIBmTmjwbHrN1M5Ol3CbQa+DcRY5YzDcy2Q6mSecgEqQ2g68PIECLnlBERzvm1Uzs6bry9sxyIHoP2RDh2f+Q7TLSP/AEul5jwU7W1AWkkPyzlBJBu1zY0jUi/RP4i9xzQ6AQLZjGve0HRWgwsgBrsw/kn/AElsjVRMXwqrBBnoSGxMfpVTJNxVFMOG4IJteYF4AtHQ+CCKusyDfmpLcM6nOchviWAa9Qu1MDJABa48g9sny/sqon9Ml7T1c15k5memWoqvAya+Xb+gVt7X0HUyWmzg9nSPu3kfNU3CD/EeR+DVtPr+mF+37afFWaLKseVZ4h5I0Vc4EmFNrWQwIbkcgITnKdq0bqhuCK5yYTZA0YAmPaE+FwNQALrpb1T68eK5ShGyNzJLsdF1BuJQiBdhLZ6DhODU4JEhGzNDUsqUrkoBwhJx5LgCUIBJQnNau5QjYCre67wPyVdhG94dAf3Cta3uu8D8lVYU94dVph6rHl9xpOAYYv7MRYPLnfpY0Od4WYfVbfEMDwAWkkH8psYjlzIVF7I0m/ZnOAGYNcCdTBaQQDsNFphUAgC587rHku6rDqKsUGCxAuGTaILTMEG6JgzTa9xiOR7tzvz3BVhkJJMHTTW+0jlp6oWCrszEwdDAgjQwXCeR5c1O1GY2nTcG+6XXky1x0IiJ8PRRsxB7paHdwTIMENIJDpmNJ5gK0x8B0gkWHKJm/wBBBpukkQJdDY3/ALFOUqjnFkA5XHmA95zSJkjvG1+eoUeljXTeXGDJ1nQa89/VXGJ4Y8EyJbtBH+3XmmiiwXBjT1RLBZQBVa+3d396Dt4+CEMO1rTlY3U/De8qW9gifQxtymUOsR2dhF3T/qP15KbFzJ577YAyRP8A8g9ey/uqrgh/iJ6OVn7VnvERbtdba9kyyrOANmv5OXXPr+nL/wBftpKr1BOqmVm2UaOSzrohpTSw8l0phU0zXBcDkRxFpCc+sALR5BLYRXtSa3mnB5OnxTXDYeaexo1wanZgNIXHYSYuEMUwDe6OgL23ULqZHQpJagcyldLeqSSA4Wjqux0SSTMjZJJJIFC7CSSRkE4BJJFDlZvdd4H5KnwfvM8f2SSWvH6rHl9x6L7Gs/ha3gYP8oV1VGxn0JSSWOX2qsfUPa90SJsJ0BNvr4KM1jmluZjzER3AYhwcSQHamBfpskkp3pWtnYqhLgA2qIAA7hIN+86xAGbeel1Gp+8XEPAmCRTPIACR0bHgUkk5mVxSRWcQSTUI90ksebd0NMjT3dNLotKXbkm8SC2xNpDrz80kk9lIIKLiY587CRrHJRcpiL6u+ZSSRvs7GD9qT3nC/wDmu+DKYUD2YP3/APK79kkl1T0557aLEusoEpJLOt4TwhubEXSSUKEDQeibkGySSk3Mu8etlyOfnCSSQOLQ73WlDeyNUkkGb2o6pJJKtB//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xMTEhQUExQWFBUXGBcUFBcYFRQUFRcWFBUWFxUUFRQYHCggGBwlHBUVITEhJSkrLi4uFx8zODMsNygtLisBCgoKDg0OGhAQGywkHCQsLCwsLCwsLCwsLCwsLCwsLCwsLCwsLCwsLCwsLCwsLCwsLCwsLCwsLCwsLCwsLCwsLP/AABEIALgBEQMBIgACEQEDEQH/xAAbAAABBQEBAAAAAAAAAAAAAAADAAIEBQYBB//EAEAQAAEDAgQDBQUGBAUEAwAAAAEAAhEDIQQSMUEFUWETInGBkQYyobHwFCNCUnLBJILR4RYzkrLxBxVTwkNi8v/EABgBAAMBAQAAAAAAAAAAAAAAAAABAgME/8QAIxEBAQACAgICAgMBAAAAAAAAAAECEQMhEjETMkGBIlFxQv/aAAwDAQACEQMRAD8Av2okoLCiqVnhCqogQqqArsWqPE6q8xSo8VqpNGTXLsprkGzGMb3yo8I/EHQ8qMHKkHSuErkpSgJWAphz46EjlmA7oP1stDwjP2mIfk7khtUz7hLrOHMW9CCsthxL2gbuA9SB+69CpYPEUmVDSaKtNxh1N0irE5WuYTaoNBB+KE5IPAqh7R8Q4l0tgxa5aJPOXeESVYe07sU2mQ8sDHQIaHWMgwXHwVVwfirKddzqbO64XpufTo5Xxazz3IuNdHDwU32h4hWe3vtyDM0BrXtqMcQwlz2PGokgeaUhflmgSOXqfklSpzsNOfXwRHANbBBJO4Ol77XlS+DYI1XhjQXOIdAkD3WuJuTGgnyVQqpySHRHxCmYXF3BcHENAtrYE2A5wXR4puKpwZDYESJN4IsTe2qZhquV0jxgXOulvL1So01fFOL0qjKeR05WFrQQQcpmJ23WQx72vJc2YbYG0OuZg9J1WwqcBrV6HaChRwtEy6Zc+q8E2bkBgNvEGFl+OYPshT1uKgJOpLXAeAsW6JaVFdwtw7VpPVSa9IF7zzJKicI/zB4FTCwyTzJj1Tx9qvoGphxubIbsO2TOuyNUpkwBruo7qTiXHZWgekxgA5D4lcrBod4/BNp4Q2uk7DCTJ2sgze0bGiT64Fh5pCk2B01SdRbJSAIqkkQlJKeC0XCYakoMajvK9Y/6Ys/hj+o/NeTUivXv+mwjCDxPzWPL6Xx+2sypJudJYtFB2jGZ2NFg7unp4qHw7EhtR+ciDpy/sqR9F5EuqoPZMGryfNb7Z6as4mgNXj1UCrxOjm1sqIvpDr6lcOMpj8PwRujpY43GU3OOQ2i/JUuJeiUD2lUACArY4Fg2lMbkZwGUyo+Fp20WjRqi4nhme8I1S8owPEMMS6Qq8tI1C0uOZkeWlRH0wdlHyWe2vxbm4pM6ncL4ZUruhtm7vM5R6C56BSMPwltSo1pMAnvHSGi5+AK3FGoymA2m0NAsxo1HgNZJ3PxVzLbPLG4+0Dh/s7RpNzialRpDpeIALTNmaC43lS342rlMEtA7rY3gGDGxEzI5BSjsCCXme6LeMk8o1RKWEi5Pe25N6BOMsuwxwz7in2tPDV3AOLmVgW1m5jIyVmgkeELMe0mGo0ag+ziGOaRBc98Okz75MCI00WlrOib9Jv8A0VLxzD0303ZnSdRYyDzHW5VUselDTrOyNjWNp+HL+yuPZz2XxGKa9zPdYJfmfltf3W6nQqv4O/K6nJALQNRIlrd4HT6larD8bANzSFtezzH/AGzy1Sx0vJnuOez1XD5M5DxUGdha7PLTueR6KLgKcOl1hGgtoQQPCVpa+OY8H3SdiKbR+0/0hRWtY7XNEgd1k35XI2R1U/60vCOOMdRFJxNhEbFsiDfS0qh4tgmvzNMPay4vYF1i0EbkAH+Tqjjh9NsGToDc5YJ1b5c0NuHaJmsyOVx8genojRMzS4Vkd3CXNi4MB48OahtqRI5EjqteMLmgBzHE7Tld5ZoB8iqXi9HKS5zYcDDpmTFu8DvYXTh72qauIgW1UeriHF3gPqVJfVbr8EJ1ZoJje5VGbTe4jQ3Tamcu6AI4xXdmPBDrYi/lfqkHMPh3GAT1XX4e7r9AhjEGAhurOkpgQUBzT6bANVHIdI8F1lM2lTTGLxeF67/0+rtbg2yRN59V4+1i2fA+H1XUQWPIHJZ8s3OmnH77em/bWfmCS87/AO2Yj87klh4ZNdxYP9m6jdTPhdMZwumNX/IK99qse3DNPZODzyJn4hY7B4ztBmOpMrovTDHtbihQG8+ZXKpo7N+ChJEhR5tPjWNDFNbo2PRMq8RuoDq0IbnpfIfxRY/bE5uMKqC8rhrFHyVU4oi8Vp5nkqCaJCmV6iCKqzt20k0fgGgOLnaNaT4mQAPUhWWCrkEv1fMN5AxJJ+ufJVRfYxqcoHm5oAV83DlhfNvw0xpY7nxgeUc1tx+nPzXtKw1fKDq55gvfufAbDpsjUa7CYMtHMkGUzD040uPeMa22R31WvaZAyi86RtC08mOkfFMYRa48QQq3FYMOB28pU2pSmzAToYMkCw9I/dFp4S34Rt72/hOqqXaNaYzE0+zfGsFp8R7p/ZWtBtswa2OcA676J/tLhG5Q/NMd10Mf7p170R6rnsnipJovcGkTBM3H4hYeBHQpflV7myqYasHFroHXS3QEKRQwjpFy53P+g0Cvxg2m+Zni4loPmbJr+GYhommBl07ga+Rz356ppV9PCAGXEuPpHpdAxFWm0Sc1ttPK4+oRsRhawaAXRaSXTYeOqpMVUYQW6wSWu/EZDfeO4t80qciyw1OlV/MAR5awDbr0XOPcPe2jDiKlM2Y+ZcwkWpuBvFtDpMjRQMC803aSY1mxv1+S1/Eix2AL4AJcGaDWAdQlDseWvoWAlCdSuTPQK64ji8MKYim4Oi86E7xdUbMc3WFYSG0RlHLdNqUbzBvoiDH90QEzEcQcQO7p0SM1lGE/s4QO0e7mJTOxqGEASsY1KYa7dyuPwrj7x0XaWFbuUjIYtuwWq4B7RinTDSsuHMbsrjAcANZofJAKV0caf/F7ElR/4UHP4pJbh6XvHMIJIUHD0Q0I+IDne8+6hGiQfekLG9t5qfhKLxzTHYhoXRhWO3gpwoZdgeqnpW6C+uDsU1tcnZFBO0JrqZm6Op7Hd9BPLuSTqZ5oz3RoZQ3wdBBS8oeqiVGLrKQ3RQQDBRKgaPxAJXPQmG0HE90SNczY8bkfET5LTV3NzOgiASyf02EeGULIcbxLSKbWuv2jZ8pRK3E+84Zr5iZGgg9dlvx3+Pbn5cf5dNpTxsUsgF3HvHWWiIjn/wAql4hx1mHBb77jqAbiRYen9FS4nijoaGmxs49dwFVVCxsSCb2M3+Kuoizf7Q4l7S0VMouDEtsZ1Op3Va/EvHvEwOpg8v3VvUoUyx4AJeJNOAHZomZH4QO7dZqq1wMGxHM6eZKLuCaS34wnUuI6udv4FcbioggzFtwS3YeI+SjNbAsRcfmtO0SAPimVS9p7oO83FuYlT3tXWlmcY+2VxcCQADJImbOH76RKv+Ee0lXDiMzSDfKYc0c+66Q021CyFPGFkkCPzMN2uG5bGljspnayYbAkTGltLGAq3U6j0E+1VDEtyVR9nNhnZNWm4jXMz3mg/mAMclUY7AA1iCWxlzBzTma7k5jm2I1/e6y8tiSADadx5pzK5APZHIfyzIde9jYCJT2WmgGPpsMNAGV1z7xNrCSb6j0Vhj+IxgqbR+LFC36aLp8pez0WRoY0gObUMZrtJuBtOltPgp/GMaBRpNkEdo+oI/O4U2m427o+PNEKoj2NIGa4QDRpiRAXKzDpyUdlM5nHZWEzOwQR4BNq4lpkeaY3CkgLjsCZcSYGyQNGI0TXY0iYTW0NL6Iow7IM66lAgDqribnaUNhJIUqq+nFlEfiBskZ9ahLlo/Z3jzGAUnGCFlBiXEqufUl58VOWO4vG9vX/ALez8wSXlf2l/wCY+qSz8a03P6eiMfe4lHAAvCzD+LP29UE4+odyZWd21nTWVHsOrmiFCdxBrfxSsnXc4m5XXNMalId7aA8VYTY3UfE8cgwBKo2UzKc+j0R0O1q7jzosAFEHF6h3QBRTmUIS3IerTa2Ie43JTiSdSiNpc0XKFNzVMVe9hL6bdASb+DSUKnVm+/0dFLxI+/w45uf/ALR/VVwgEDkujju8Y5uWayqdXquhm9hpbW6kYPCF3ekwBfWwt/VR6pGZpMkFkeeWGn1j0Wv4fhBTptq5HF1hALS3KdXgEEzqJ69Vdl/DPcntYcI4c3LIgPBGYFx7ziXlnuAwLNOtoWI4ywiq73jBIJMh0jWZJ+vFX1Ss058hgaAASJkmGncenPZUvEmAmfAm83+reSerrsvKbVRzEgA6kAT1TcS6O62Nj46G48gjUW94fD0USu6Cfo6WlL0fsZhzmQADqfQiDO39lMwtAMM62gT+EHWFGwJAHnJUxr7ygCVW907+qE1/u2iYnre5RHmx9UIPsydpjb6vCad9VKp0e6c1wQY3iDHzlV+NoCm5sGGuJsfd7uXUzbUXVm8js2AHeoCQTHvGFD4kQTS/V83MH7JlaOMQIkyNrixPLNpKC3E3IiwXa1DbUOtHhJHyKDSaG2eY69Op+Sez0OcQbIdWuYJ5I7nNEfBCfWbBEdSqJGbmtrzTTTcfMqaMYCRZRqmK5c7JAN+EIJTThgEZtYnNOoQntcQkboc0KorEF5hT3sKrwO8lVYipJ0LqjbRonUiuNpwikoRN1x7rr1HOxHJdK48oQKOwIkXoTnJuZPQ2KHpZkPMmglGi2PnTg9CukGJaPaPxWpFTDnXv+slshRq9nOHU/BO413eydydPpB/ZPxFOHvH/ANj8yunj+scnL9qPiWw6m2NGt08/rzWzxDWtpyCC4gWJmwmQBzufBR6XB6T6TXkd7s7EEgSBLSR/bdA4niKRphrpZVA9xzSBFpIcBG+u8bLTDOVnnjYsS+g18kjPZxMwLaAkbiSq72pqU3U2GmBqbiN77KHh6YJkva0G93AGPVC4vVp9mCHhx6EkjyK0Za7VFFsk9BPzB+ZUCvpO6mYF8h19LHw+ggRmBAUNDMNUhw66qe1yiUWgXgzNlKaN/wDi/wDwgDPd3XRrsiDL92CLH1MmJ66IOaxt9ck+g7MGdDF/GR8ymn8JGKcDSaQAO+/eY7oj91AxL5fSH6Z/1k/spFR3cZ1J+SjPb97Tvpk9czkhYsqgJB5i48QoIGYOtfQjXxB5hWDxEqIyqMzuRA9R/aPRXTlR6FDLDDO5b0HKUnYY3vqVJ7W4O4mPOyiVsQTOyUmjyu1jg+FB+Y5gA0KK9jAAh03P0E6fUoLaTjCaRarm3hMGJ2XGYQ780aphQLylTiLVcq9o7xVlVeFApDvFK+lYjZF1PhJRpoui8wglxRAmlcbrDcTzQ8qK4JionEgngJ8JbGg0mhOISQZyeEMuXWOSCu9ox3G/qP8AtSxtQZ3EHW/wXfaEfdt/V+zlBDtPAfJdPH9I5eX7V6fwy+Hp3v2c69OSmGmHNDXtDgLQWgi+uuigcLZ9xTMCeygafl2KnvqZQXESAJsbm3XRc99tohu9m6DnTlc20ZWugTzgzf8AooXEfZ2iHtinUyZTmLTUMG+W8+qvWYwFxbBBEzpbKYnwOx6FRMZj2sD295xAB/1GAJ82nzCqZZbTccdMjiuGNawuaHNzPNJrS4EERIdcS3bU6HZdoey9dzSW5PxCMwmxgxz3CPxZ+drWGWtDocbSO0AhwHQNJWn/AO4tY1oLTZgcSMoHugkNB1jotLnlJNM5hjbdszQ9mKkSTAkD/LqmJsTBAJA1MA6q1wXsg50Oc8AXkZC1xAtNzYGNdYIsr6jxFpLYGrnNGly3eZ0JgDqU13GBDbPGYCPcBOYOIM5o/Cd59ZUXk5F/HgqP8Ht/8pE3gNE384KE72SLZ7OoC4Qe8C3WYPdnTKtBRxWZ5FwWmDMX+JINjqLhFaYLjzy9dAfil8uc/I+PFgeN4DsAxpIcZJMSBvYT+6pap/iGDo0/Naj2yM1Kfj489Pgsjij/ABLegHycunC2ybc+ckq9cyd0BlACeakahsKG4GXarZAz2NF/RRnsbfpdG7JxhRjh3X6pAdtcAjqEB+KEWF5R/sBEE6QgvoAAc90jRzXKJUcSE9lJs/FLE4gCQAlTiDVaolA95SKlZR6XvFF9KxTpCSbCShot3JhT8pTXNXG6qE5NCeQm2VE6Cu5lyEiEgRcuEppCUpk7KIxyEERiVNF48Puv5h+6q6brN8PFWvGv8k9C35qqpmQCeoXRxfRzc32en8HM4anp/l/+qtDTkFpuDqNj0O6qPZw/wrP0EfRV5TM/DnK5suq2x7gXYta6QOm+5LryeZ+aBi8GwhxLbmZMneNTI5D02UnEYkU25iJ0sD118hJPglXxTBmBibcjElusaDvD18UTY6ZLH0mlpaBDmnWYBJsyTOskKdwvFMe1rKjT2kRqcrobEgg2MWjX1UvG4fK4DKIqEgzF4E3sdgqM0+zq1A0g04mLauEFocT3XAzBkXAC1n8ppnertqm0Gm8TcG5JvmmRe17ldp4JsiJHLvOEQIF55EiOpUXhHEmvYwSCYIJkDvNIBEEakmfVXeGawm7mt2jMJmQMt+pHqsrMo0mqEzDhvM2i7nOi8wJNknCx+tkZ5jQyPAx6qM5+one3oP3Ck2N9sHRUYItP7GyzAbmxbQL2A9GFaD22P3g6R52ffRZzDVCMWCL/AP4hd3H6jkz91qmYR7RNgq+o691Z4vEEgW8pVM5rpuIWzJNfXsFBrVYNlJbTcVDxFA5olI0mhiSbE2ChYiqJ1RhhoMXlKvw5xI7qXR6qDWqDa6BVc5XLuGRBcQ0bqNi6uHp/izFTuK8aq8knmo7K0PI8k+pjpJLRCgvadU/Z9xc9qElTSUlPgfk2Rch5k9MyrikdtoZTITnEblBfiWDUq5E2jBOAUB/Em7SUN3EnHRqr48k+cWJC4VVHE1D0Qy1x1cU5x/3S81q+u0bhDPEmDqq77OPFPbSHJV4Yl5U/iHEA9jmgHYz4EFB4e8hroteNAbEAnXwXcS3uO+t0zBPnP5H5rTGSY9MeS25dvQPY2qX4eo0m7Acu3dcwmD5grUU2xH/CwfsbVIqmNOyfIBMEAAgkfv1W7ZVaIlwEiwMCY11XNyTtrhegsdRDyJEgA28RrHP5ILqDGseSXhsNJ70n7v3YPOwR8bVyNzajbrOm6py9zru0JgA3F9AAEodiRjSyply5pabHTVoM26EeqqMRh2gG3ekXJMd4hrgeh39VY4TDsa14L4s3LJAB7wg5dwYDSN9FGfwwuk5tcrQ4NgjKbkEHW0W5BaTURVSZo1i0Z2QbtdDoBDXCHfiEjodOoW+4VhmgMdcQNQWlozt2MSRERN1lsdwdzz7zcxAyA9ySxrRttbZajhzOzY1kyWgN8wALIzy3BjNVKxDReL+HzUWkASSee0flGvmufbwLZotp/wA2QaRF4OpmecASsdNWH9uDFUD9JmIvDtPms7hSPtAJ7o1J/l5rRe3p+90/Ez/Y/wDosw6iXONrWk+QgfFdeH1n+ObL7ftp38VogRnQX46nAOcX8FQt4b0XRw/oq8x8bQ1uKUGhpD5O91FPtBRDpDS7yVWOHBdGCG6XkrwTq/tSSZZTjxhQsVx/EP3DfAJ32dqTqbRsluf0rStq1Kj/AHnOKazCKzcANkN7keReMQ6dGF00kYBJoRs0bsCkpWVJPyCQ7irzo0BCqYiq7Ux4Lgauws9SeordqOaZOriV0URyRiElWxowUwnZU6EoS2NG5UoToToQAw1ODU7KuhqWz0DiR3HeCiYF93Acp9FOrjuu8D8lX4Ad7ycPgrx9Vjye42nslVpU2ufUdkzNexpIcRMUyZygxFr9VsTQc4sggi5PeIdDhFrTdeb4YE0midXkR4tp3vp9cl6S6qBaJi0y7bpKx5ertpxdzSPxHAVHDLsSIGYiAOnlsqZmBqh/Zk8pOYi0jN8j6rRPqNI95wgayXD0cTyXKOIBmTmjwbHrN1M5Ol3CbQa+DcRY5YzDcy2Q6mSecgEqQ2g68PIECLnlBERzvm1Uzs6bry9sxyIHoP2RDh2f+Q7TLSP/AEul5jwU7W1AWkkPyzlBJBu1zY0jUi/RP4i9xzQ6AQLZjGve0HRWgwsgBrsw/kn/AElsjVRMXwqrBBnoSGxMfpVTJNxVFMOG4IJteYF4AtHQ+CCKusyDfmpLcM6nOchviWAa9Qu1MDJABa48g9sny/sqon9Ml7T1c15k5memWoqvAya+Xb+gVt7X0HUyWmzg9nSPu3kfNU3CD/EeR+DVtPr+mF+37afFWaLKseVZ4h5I0Vc4EmFNrWQwIbkcgITnKdq0bqhuCK5yYTZA0YAmPaE+FwNQALrpb1T68eK5ShGyNzJLsdF1BuJQiBdhLZ6DhODU4JEhGzNDUsqUrkoBwhJx5LgCUIBJQnNau5QjYCre67wPyVdhG94dAf3Cta3uu8D8lVYU94dVph6rHl9xpOAYYv7MRYPLnfpY0Od4WYfVbfEMDwAWkkH8psYjlzIVF7I0m/ZnOAGYNcCdTBaQQDsNFphUAgC587rHku6rDqKsUGCxAuGTaILTMEG6JgzTa9xiOR7tzvz3BVhkJJMHTTW+0jlp6oWCrszEwdDAgjQwXCeR5c1O1GY2nTcG+6XXky1x0IiJ8PRRsxB7paHdwTIMENIJDpmNJ5gK0x8B0gkWHKJm/wBBBpukkQJdDY3/ALFOUqjnFkA5XHmA95zSJkjvG1+eoUeljXTeXGDJ1nQa89/VXGJ4Y8EyJbtBH+3XmmiiwXBjT1RLBZQBVa+3d396Dt4+CEMO1rTlY3U/De8qW9gifQxtymUOsR2dhF3T/qP15KbFzJ577YAyRP8A8g9ey/uqrgh/iJ6OVn7VnvERbtdba9kyyrOANmv5OXXPr+nL/wBftpKr1BOqmVm2UaOSzrohpTSw8l0phU0zXBcDkRxFpCc+sALR5BLYRXtSa3mnB5OnxTXDYeaexo1wanZgNIXHYSYuEMUwDe6OgL23ULqZHQpJagcyldLeqSSA4Wjqux0SSTMjZJJJIFC7CSSRkE4BJJFDlZvdd4H5KnwfvM8f2SSWvH6rHl9x6L7Gs/ha3gYP8oV1VGxn0JSSWOX2qsfUPa90SJsJ0BNvr4KM1jmluZjzER3AYhwcSQHamBfpskkp3pWtnYqhLgA2qIAA7hIN+86xAGbeel1Gp+8XEPAmCRTPIACR0bHgUkk5mVxSRWcQSTUI90ksebd0NMjT3dNLotKXbkm8SC2xNpDrz80kk9lIIKLiY587CRrHJRcpiL6u+ZSSRvs7GD9qT3nC/wDmu+DKYUD2YP3/APK79kkl1T0557aLEusoEpJLOt4TwhubEXSSUKEDQeibkGySSk3Mu8etlyOfnCSSQOLQ73WlDeyNUkkGb2o6pJJKtB//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743200"/>
            <a:ext cx="1524000" cy="1027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4648670"/>
            <a:ext cx="1713931" cy="936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0575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Made The Clothing</a:t>
            </a:r>
            <a:endParaRPr lang="en-US" dirty="0"/>
          </a:p>
        </p:txBody>
      </p:sp>
      <p:sp>
        <p:nvSpPr>
          <p:cNvPr id="3" name="Content Placeholder 2"/>
          <p:cNvSpPr>
            <a:spLocks noGrp="1"/>
          </p:cNvSpPr>
          <p:nvPr>
            <p:ph idx="1"/>
          </p:nvPr>
        </p:nvSpPr>
        <p:spPr/>
        <p:txBody>
          <a:bodyPr/>
          <a:lstStyle/>
          <a:p>
            <a:r>
              <a:rPr lang="en-US" dirty="0" smtClean="0"/>
              <a:t>Across this Era clothing changed significantly, clothing was no made by hand as much anymore as it used to, machines now did most of the work.</a:t>
            </a:r>
          </a:p>
          <a:p>
            <a:r>
              <a:rPr lang="en-US" dirty="0" smtClean="0"/>
              <a:t>It took up until 1907 for machinery to reach it’s peak efficiency during the Era.</a:t>
            </a:r>
            <a:endParaRPr lang="en-US" dirty="0"/>
          </a:p>
        </p:txBody>
      </p:sp>
      <p:pic>
        <p:nvPicPr>
          <p:cNvPr id="2050" name="Picture 2" descr="http://1.bp.blogspot.com/_IDxnZvnGnKM/TGL24egPBmI/AAAAAAAAAJc/w-mDipfaWnI/s1600/IMG_199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07943" y="3352800"/>
            <a:ext cx="3235658" cy="2032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444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male clothing was made</a:t>
            </a:r>
            <a:endParaRPr lang="en-US" dirty="0"/>
          </a:p>
        </p:txBody>
      </p:sp>
      <p:sp>
        <p:nvSpPr>
          <p:cNvPr id="3" name="Content Placeholder 2"/>
          <p:cNvSpPr>
            <a:spLocks noGrp="1"/>
          </p:cNvSpPr>
          <p:nvPr>
            <p:ph idx="1"/>
          </p:nvPr>
        </p:nvSpPr>
        <p:spPr/>
        <p:txBody>
          <a:bodyPr/>
          <a:lstStyle/>
          <a:p>
            <a:r>
              <a:rPr lang="en-US" dirty="0" smtClean="0"/>
              <a:t>Most of the clothing in this time was created by machines and were dyed with chemical dyes unlike the previous era where natural dye’s were the only dye used on clothing.</a:t>
            </a:r>
            <a:endParaRPr lang="en-US" dirty="0"/>
          </a:p>
        </p:txBody>
      </p:sp>
      <p:pic>
        <p:nvPicPr>
          <p:cNvPr id="1026" name="Picture 2" descr="http://rowansong.files.wordpress.com/2011/07/t_sewing-factory-victorian-liverpool-lisa-ma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861129"/>
            <a:ext cx="4800600" cy="2491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09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kind of dyes were used</a:t>
            </a:r>
            <a:endParaRPr lang="en-US" dirty="0"/>
          </a:p>
        </p:txBody>
      </p:sp>
      <p:sp>
        <p:nvSpPr>
          <p:cNvPr id="3" name="Content Placeholder 2"/>
          <p:cNvSpPr>
            <a:spLocks noGrp="1"/>
          </p:cNvSpPr>
          <p:nvPr>
            <p:ph idx="1"/>
          </p:nvPr>
        </p:nvSpPr>
        <p:spPr/>
        <p:txBody>
          <a:bodyPr/>
          <a:lstStyle/>
          <a:p>
            <a:r>
              <a:rPr lang="en-US" dirty="0" smtClean="0"/>
              <a:t>During this era many types of dyes were invented including aniline </a:t>
            </a:r>
            <a:r>
              <a:rPr lang="en-US" dirty="0"/>
              <a:t>purple or </a:t>
            </a:r>
            <a:r>
              <a:rPr lang="en-US" dirty="0" err="1" smtClean="0"/>
              <a:t>mauveine</a:t>
            </a:r>
            <a:r>
              <a:rPr lang="en-US" dirty="0" smtClean="0"/>
              <a:t>. </a:t>
            </a:r>
          </a:p>
          <a:p>
            <a:r>
              <a:rPr lang="en-US" dirty="0" smtClean="0"/>
              <a:t>Many dyeing companies were </a:t>
            </a:r>
            <a:r>
              <a:rPr lang="en-US" dirty="0" err="1" smtClean="0"/>
              <a:t>existant</a:t>
            </a:r>
            <a:r>
              <a:rPr lang="en-US" dirty="0" smtClean="0"/>
              <a:t> and were constantly searching for more types of chemicals that could be used as Dyes at this time.</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352800"/>
            <a:ext cx="2958151" cy="229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8603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did this Era affect our clothing style?</a:t>
            </a:r>
            <a:endParaRPr lang="en-US" dirty="0"/>
          </a:p>
        </p:txBody>
      </p:sp>
      <p:sp>
        <p:nvSpPr>
          <p:cNvPr id="3" name="Content Placeholder 2"/>
          <p:cNvSpPr>
            <a:spLocks noGrp="1"/>
          </p:cNvSpPr>
          <p:nvPr>
            <p:ph idx="1"/>
          </p:nvPr>
        </p:nvSpPr>
        <p:spPr/>
        <p:txBody>
          <a:bodyPr>
            <a:normAutofit lnSpcReduction="10000"/>
          </a:bodyPr>
          <a:lstStyle/>
          <a:p>
            <a:r>
              <a:rPr lang="en-US" dirty="0" smtClean="0"/>
              <a:t>The Victorian Era invented different types of stiches as well as brighter, stronger dyes and speeded up the process of creating clothing.</a:t>
            </a:r>
          </a:p>
          <a:p>
            <a:r>
              <a:rPr lang="en-US" dirty="0" smtClean="0"/>
              <a:t>Even today we still use this clothing style but at a way lower degree. During current times Victorian </a:t>
            </a:r>
            <a:r>
              <a:rPr lang="en-US" dirty="0"/>
              <a:t>E</a:t>
            </a:r>
            <a:r>
              <a:rPr lang="en-US" dirty="0" smtClean="0"/>
              <a:t>ra time clothing is changed to be a little less extravagant and is reserved for special occasions in most cases.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3994" y="4572000"/>
            <a:ext cx="847725" cy="1347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82256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67</TotalTime>
  <Words>287</Words>
  <Application>Microsoft Office PowerPoint</Application>
  <PresentationFormat>On-screen Show (4:3)</PresentationFormat>
  <Paragraphs>19</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Aspect</vt:lpstr>
      <vt:lpstr>Male Victorian Era             Clothing      </vt:lpstr>
      <vt:lpstr>What males wore during that time</vt:lpstr>
      <vt:lpstr>Who Made The Clothing</vt:lpstr>
      <vt:lpstr>How male clothing was made</vt:lpstr>
      <vt:lpstr>What kind of dyes were used</vt:lpstr>
      <vt:lpstr>How did this Era affect our clothing style?</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Victorian  Era             Clothing      </dc:title>
  <dc:creator>Ursu, Andrei</dc:creator>
  <cp:lastModifiedBy>Ursu, Andrei</cp:lastModifiedBy>
  <cp:revision>7</cp:revision>
  <dcterms:created xsi:type="dcterms:W3CDTF">2013-03-27T19:34:51Z</dcterms:created>
  <dcterms:modified xsi:type="dcterms:W3CDTF">2013-03-28T21:10:57Z</dcterms:modified>
</cp:coreProperties>
</file>